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3143" r:id="rId5"/>
    <p:sldId id="3144" r:id="rId6"/>
    <p:sldId id="257" r:id="rId7"/>
    <p:sldId id="3158" r:id="rId8"/>
    <p:sldId id="258" r:id="rId9"/>
    <p:sldId id="3159" r:id="rId10"/>
    <p:sldId id="259" r:id="rId11"/>
    <p:sldId id="3163" r:id="rId12"/>
    <p:sldId id="260" r:id="rId13"/>
    <p:sldId id="3160" r:id="rId14"/>
    <p:sldId id="3161" r:id="rId15"/>
    <p:sldId id="3162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3145" r:id="rId24"/>
    <p:sldId id="3149" r:id="rId25"/>
    <p:sldId id="3150" r:id="rId26"/>
    <p:sldId id="3153" r:id="rId27"/>
    <p:sldId id="3146" r:id="rId28"/>
    <p:sldId id="3164" r:id="rId29"/>
    <p:sldId id="3147" r:id="rId30"/>
    <p:sldId id="3152" r:id="rId31"/>
    <p:sldId id="3154" r:id="rId32"/>
    <p:sldId id="3155" r:id="rId33"/>
    <p:sldId id="3156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B3260E-E5BE-4388-1403-EB671527BC4F}" v="15" dt="2026-07-14T17:41:40.403"/>
    <p1510:client id="{68BC0BCE-0897-4B7F-8ABE-AB532B137140}" v="4" dt="2026-07-14T17:35:30.718"/>
    <p1510:client id="{9E32D01E-22C2-F4D3-3FB9-510ABD62D557}" v="72" dt="2026-07-14T17:06:01.5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23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15685-9B89-C5A0-5E96-445A1F7AB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5E2966-094B-C3BC-E453-FABF3544B8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7ED59D-4905-B891-580C-CB3595171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4BAC-CF22-3149-B5FA-AD09A3FCAEE6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C76848-CF12-2917-7617-87E2A0D80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DBFF8-3379-FE73-4724-B3F9183CC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2E967-5A49-DC49-ADAA-06202B848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095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23916-5D39-0660-48C3-679CD4189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252D30-8AE1-6F74-960E-41BDC72E03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A588A-809D-A481-8CCE-09806693B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4BAC-CF22-3149-B5FA-AD09A3FCAEE6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BC13F0-AFB8-BACE-CAEC-3A35AB3C4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7A6276-9173-613B-03AD-9F61B5C93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2E967-5A49-DC49-ADAA-06202B848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758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6A7117-F5D3-12D2-98DA-A769CC248B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4E7D28-348D-5E9F-03F4-8F0BDBFBC7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360FD9-0FED-CA09-AB45-B26835A19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4BAC-CF22-3149-B5FA-AD09A3FCAEE6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141D9-48D2-7E24-B465-FDC9999B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DDA88-D4BE-F6E6-6775-7E16E6FFB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2E967-5A49-DC49-ADAA-06202B848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808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467683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F3F42-097A-6D38-5059-1C28EFFCF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1394F-FF21-3F01-11A3-E25D2F00F9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D1982B-C7F8-2B6C-5529-2527E79EE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4BAC-CF22-3149-B5FA-AD09A3FCAEE6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290B1-74B5-0381-0C07-32CD4F05F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70C6C-5218-69BF-49C1-8FB60747C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2E967-5A49-DC49-ADAA-06202B848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797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721B9-68F0-0761-8B37-BCD966C87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D148D4-E0A7-B079-E1DD-868790841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4BC5A-1F92-F07A-B76D-EF59B96EB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4BAC-CF22-3149-B5FA-AD09A3FCAEE6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EAB69-15B6-5F89-7A7C-73D4E060A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7A436-E93C-B087-EC05-8C50BF71F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2E967-5A49-DC49-ADAA-06202B848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990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A3F9B-BE75-233E-F492-8CF33CCA8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DDB04-F708-CD6A-7152-E3ED7803B3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2FB053-CC45-7C0E-DF38-72B523F170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2B8634-015C-F37D-F3B2-0241E8944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4BAC-CF22-3149-B5FA-AD09A3FCAEE6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114515-686F-E033-6E1D-07F8A136C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71347-13A9-FF54-B976-978655F6E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2E967-5A49-DC49-ADAA-06202B848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814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A3A0F-6C44-8436-F6D6-39506ED28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7881A0-8119-0FB9-990E-8DCCFD0219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3622C8-4052-D9C0-5F75-DED7CD9BE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AC82F1-93B9-B6FF-1BC0-56FA70F6A6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F605D7-790B-6C7B-49C3-BB3BE90D9C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8BE33C-3830-214E-8A8A-4F76B9145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4BAC-CF22-3149-B5FA-AD09A3FCAEE6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30629A-F2CC-775F-8A53-B0B62C448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442851-6B1F-8EA1-B28E-D67C36799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2E967-5A49-DC49-ADAA-06202B848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450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1B382-AF5C-303E-06E6-DC926E6DB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F34752-B7C2-BE05-6C14-518DBBEA4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4BAC-CF22-3149-B5FA-AD09A3FCAEE6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C08B05-7BA7-3F52-A0FD-16D96A9D4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2CF80F-08A1-0933-AF80-66673C788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2E967-5A49-DC49-ADAA-06202B848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700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29CB5C-43A6-8BBD-3B65-0F958A055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4BAC-CF22-3149-B5FA-AD09A3FCAEE6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38F3B0-852D-37C5-096D-A0891929F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B0B15D-D654-7CE8-4099-BC6FD0D64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2E967-5A49-DC49-ADAA-06202B848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575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B68FE-C179-6B12-9E70-AC4070FCC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9EC16-F212-57A1-4490-1289F09BB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E4F8BC-376B-E671-F192-56BAA7DFAB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5577BE-0EF8-6139-99B2-64CB1E378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4BAC-CF22-3149-B5FA-AD09A3FCAEE6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9463B2-F8EB-DCCD-DFE6-DED3EDEE3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72D219-57F1-9399-5A7D-602A9753B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2E967-5A49-DC49-ADAA-06202B848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418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2103F-DA5C-145E-7C3D-93413883F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BCDFFB-2749-1DA4-0677-25CE580381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0E29CD-E15A-55AA-A741-8E48A218DC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BB10DD-A686-AE95-8B9D-2E2EEB8AF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4BAC-CF22-3149-B5FA-AD09A3FCAEE6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C4FC6D-F7AA-0B61-F04A-AF2B57A2B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E7B12F-B04D-0BFD-BE1B-87717B333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2E967-5A49-DC49-ADAA-06202B848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048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4BA2FA-D790-D512-B0F3-DBF72C6E9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86B0C4-B6C3-2164-8472-26DE1BBC8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3813F-AA7D-B56D-EF6E-7AEB0FD21F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654BAC-CF22-3149-B5FA-AD09A3FCAEE6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F96C0-88AF-3BBF-E057-3AD8CC2E90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2AD50-5E48-8856-F54E-CC71A3617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82E967-5A49-DC49-ADAA-06202B848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851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4QHoPXu0iHM?feature=oembed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jxGjo0-H6U?feature=oembed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TfweqdQ-no?feature=oembed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AJ2ewpA8cE?feature=oembed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castle on a hill with trees in the background&#10;&#10;AI-generated content may be incorrect.">
            <a:extLst>
              <a:ext uri="{FF2B5EF4-FFF2-40B4-BE49-F238E27FC236}">
                <a16:creationId xmlns:a16="http://schemas.microsoft.com/office/drawing/2014/main" id="{BEED185F-E992-D88A-EE64-CFBE14B304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-238" t="47814" r="179" b="8698"/>
          <a:stretch>
            <a:fillRect/>
          </a:stretch>
        </p:blipFill>
        <p:spPr>
          <a:xfrm>
            <a:off x="-14494" y="1282"/>
            <a:ext cx="12199136" cy="6863409"/>
          </a:xfrm>
          <a:prstGeom prst="rect">
            <a:avLst/>
          </a:prstGeom>
        </p:spPr>
      </p:pic>
      <p:pic>
        <p:nvPicPr>
          <p:cNvPr id="5" name="Picture 4" descr="A poster of a movie&#10;&#10;AI-generated content may be incorrect.">
            <a:extLst>
              <a:ext uri="{FF2B5EF4-FFF2-40B4-BE49-F238E27FC236}">
                <a16:creationId xmlns:a16="http://schemas.microsoft.com/office/drawing/2014/main" id="{A8C9FC0E-50B5-CAAB-9B7E-2A6501F0B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21" y="0"/>
            <a:ext cx="12170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614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A52EBD-9B2F-D6E4-71CB-FCA262544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F4A36D8-A862-1118-C067-21522F85D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Content Placeholder 3" descr="A castle on a hill with trees in the background&#10;&#10;AI-generated content may be incorrect.">
            <a:extLst>
              <a:ext uri="{FF2B5EF4-FFF2-40B4-BE49-F238E27FC236}">
                <a16:creationId xmlns:a16="http://schemas.microsoft.com/office/drawing/2014/main" id="{72172B44-73E0-4243-E37F-8E814794F2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-238" t="47814" r="179" b="8698"/>
          <a:stretch>
            <a:fillRect/>
          </a:stretch>
        </p:blipFill>
        <p:spPr>
          <a:xfrm>
            <a:off x="-14494" y="1282"/>
            <a:ext cx="12199136" cy="68634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181858-F0A9-0CCD-26E4-717EADC7A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44" y="2810420"/>
            <a:ext cx="1632058" cy="816248"/>
          </a:xfrm>
          <a:prstGeom prst="rect">
            <a:avLst/>
          </a:prstGeom>
        </p:spPr>
      </p:pic>
      <p:pic>
        <p:nvPicPr>
          <p:cNvPr id="4" name="Online Media 3" title="A Parent's Role in a Successful Storefront Sale">
            <a:hlinkClick r:id="" action="ppaction://noaction"/>
            <a:extLst>
              <a:ext uri="{FF2B5EF4-FFF2-40B4-BE49-F238E27FC236}">
                <a16:creationId xmlns:a16="http://schemas.microsoft.com/office/drawing/2014/main" id="{DF8230D4-F79B-5138-F915-86A7401F55B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851026" y="576943"/>
            <a:ext cx="10247766" cy="5791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0EB05B-DF1D-DE2E-20E6-C5A3772ECFC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92"/>
          <a:stretch>
            <a:fillRect/>
          </a:stretch>
        </p:blipFill>
        <p:spPr>
          <a:xfrm>
            <a:off x="-14288" y="4676095"/>
            <a:ext cx="1850092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37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A3A925-E06E-8FB5-5DE5-7997F7F73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172287F-5E28-0567-7D71-570790992B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Content Placeholder 3" descr="A castle on a hill with trees in the background&#10;&#10;AI-generated content may be incorrect.">
            <a:extLst>
              <a:ext uri="{FF2B5EF4-FFF2-40B4-BE49-F238E27FC236}">
                <a16:creationId xmlns:a16="http://schemas.microsoft.com/office/drawing/2014/main" id="{62BF0C36-47C4-0AB5-603C-A260118AF6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-238" t="47814" r="179" b="8698"/>
          <a:stretch>
            <a:fillRect/>
          </a:stretch>
        </p:blipFill>
        <p:spPr>
          <a:xfrm>
            <a:off x="-14494" y="1282"/>
            <a:ext cx="12199136" cy="686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8171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2AF9CA-B278-53C0-F9C3-451266629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E4D7EC5-335B-ACA1-5ED7-5280333EE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Content Placeholder 3" descr="A castle on a hill with trees in the background&#10;&#10;AI-generated content may be incorrect.">
            <a:extLst>
              <a:ext uri="{FF2B5EF4-FFF2-40B4-BE49-F238E27FC236}">
                <a16:creationId xmlns:a16="http://schemas.microsoft.com/office/drawing/2014/main" id="{A11A859E-9FBE-B442-9A5A-AC93322669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-238" t="47814" r="179" b="8698"/>
          <a:stretch>
            <a:fillRect/>
          </a:stretch>
        </p:blipFill>
        <p:spPr>
          <a:xfrm>
            <a:off x="-14494" y="1282"/>
            <a:ext cx="12199136" cy="686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996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02E21C-2621-5FA5-5F90-C0CE07B231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076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FBD443-D68C-D002-8E98-4F0C9B21BF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30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4DC459-52A9-4CF9-B84D-D0C129AA2B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88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F71E46-F305-1BC3-FE1D-D564C7F3F0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9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219883-DAAD-7766-8638-79D460411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2C2E20-18A4-A0EA-76F3-94BB93ECA3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33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F22993-4EEC-A002-4E64-0D1E954E1B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7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63CC97-40B7-564F-0E9C-C5534BE800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375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D8A524-2717-2D9F-9450-BE86724DA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D844E74-73C6-0460-6397-C7BBE28AA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castle on a hill with trees in the background&#10;&#10;AI-generated content may be incorrect.">
            <a:extLst>
              <a:ext uri="{FF2B5EF4-FFF2-40B4-BE49-F238E27FC236}">
                <a16:creationId xmlns:a16="http://schemas.microsoft.com/office/drawing/2014/main" id="{58A125DA-B3E1-4D3A-C6CE-567964D775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-238" t="47814" r="179" b="8698"/>
          <a:stretch>
            <a:fillRect/>
          </a:stretch>
        </p:blipFill>
        <p:spPr>
          <a:xfrm>
            <a:off x="-14494" y="1282"/>
            <a:ext cx="12199136" cy="6863409"/>
          </a:xfrm>
          <a:prstGeom prst="rect">
            <a:avLst/>
          </a:prstGeom>
        </p:spPr>
      </p:pic>
      <p:pic>
        <p:nvPicPr>
          <p:cNvPr id="3" name="Picture 2" descr="A blue background with white text and red lines&#10;&#10;AI-generated content may be incorrect.">
            <a:extLst>
              <a:ext uri="{FF2B5EF4-FFF2-40B4-BE49-F238E27FC236}">
                <a16:creationId xmlns:a16="http://schemas.microsoft.com/office/drawing/2014/main" id="{68AC8BE0-1BB0-640E-C27C-75E4DA0DFB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"/>
          <a:stretch>
            <a:fillRect/>
          </a:stretch>
        </p:blipFill>
        <p:spPr>
          <a:xfrm>
            <a:off x="810381" y="2223171"/>
            <a:ext cx="5294716" cy="2977714"/>
          </a:xfrm>
          <a:prstGeom prst="rect">
            <a:avLst/>
          </a:prstGeom>
        </p:spPr>
      </p:pic>
      <p:pic>
        <p:nvPicPr>
          <p:cNvPr id="7" name="Picture 6" descr="A gold text with a hat and a wand&#10;&#10;AI-generated content may be incorrect.">
            <a:extLst>
              <a:ext uri="{FF2B5EF4-FFF2-40B4-BE49-F238E27FC236}">
                <a16:creationId xmlns:a16="http://schemas.microsoft.com/office/drawing/2014/main" id="{C960E9EE-4DFE-E3BD-F495-4967268283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3817" y="1437502"/>
            <a:ext cx="5294715" cy="399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9793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 descr="A castle on a hill with trees in the background&#10;&#10;AI-generated content may be incorrect.">
            <a:extLst>
              <a:ext uri="{FF2B5EF4-FFF2-40B4-BE49-F238E27FC236}">
                <a16:creationId xmlns:a16="http://schemas.microsoft.com/office/drawing/2014/main" id="{CDFE25DC-D5D6-C76D-C250-339FC26EAA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238" t="47814" r="179" b="8698"/>
          <a:stretch>
            <a:fillRect/>
          </a:stretch>
        </p:blipFill>
        <p:spPr>
          <a:xfrm>
            <a:off x="20" y="1282"/>
            <a:ext cx="12199136" cy="68634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4BA796-B906-5147-4177-4A536C1D47E7}"/>
              </a:ext>
            </a:extLst>
          </p:cNvPr>
          <p:cNvSpPr txBox="1"/>
          <p:nvPr/>
        </p:nvSpPr>
        <p:spPr>
          <a:xfrm>
            <a:off x="6724091" y="1421804"/>
            <a:ext cx="485383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July Calendar Updates:</a:t>
            </a:r>
          </a:p>
        </p:txBody>
      </p:sp>
      <p:pic>
        <p:nvPicPr>
          <p:cNvPr id="3" name="Picture 2" descr="A poster of a movie ticket&#10;&#10;AI-generated content may be incorrect.">
            <a:extLst>
              <a:ext uri="{FF2B5EF4-FFF2-40B4-BE49-F238E27FC236}">
                <a16:creationId xmlns:a16="http://schemas.microsoft.com/office/drawing/2014/main" id="{E31AAEF6-63EF-4CA6-BBCE-74E83D1D6B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296" t="35681" r="35207" b="53185"/>
          <a:stretch>
            <a:fillRect/>
          </a:stretch>
        </p:blipFill>
        <p:spPr>
          <a:xfrm>
            <a:off x="5821422" y="2191656"/>
            <a:ext cx="6231233" cy="15608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E1CCF6-B4D9-16C0-236C-08DB65E73B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751" r="137" b="-87"/>
          <a:stretch>
            <a:fillRect/>
          </a:stretch>
        </p:blipFill>
        <p:spPr>
          <a:xfrm>
            <a:off x="289212" y="94343"/>
            <a:ext cx="5292618" cy="667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3544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9D20D-3BFE-963C-828C-5AE599650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 descr="A castle on a hill with trees in the background&#10;&#10;AI-generated content may be incorrect.">
            <a:extLst>
              <a:ext uri="{FF2B5EF4-FFF2-40B4-BE49-F238E27FC236}">
                <a16:creationId xmlns:a16="http://schemas.microsoft.com/office/drawing/2014/main" id="{DB488D1B-FAB7-A71F-4D21-A9589EBFBC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238" t="47814" r="179" b="8698"/>
          <a:stretch>
            <a:fillRect/>
          </a:stretch>
        </p:blipFill>
        <p:spPr>
          <a:xfrm>
            <a:off x="20" y="1282"/>
            <a:ext cx="12199136" cy="68634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F380A8-F613-078F-DFF8-B00993F6EF3E}"/>
              </a:ext>
            </a:extLst>
          </p:cNvPr>
          <p:cNvSpPr txBox="1"/>
          <p:nvPr/>
        </p:nvSpPr>
        <p:spPr>
          <a:xfrm>
            <a:off x="6854718" y="1058947"/>
            <a:ext cx="4853835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August &amp; September</a:t>
            </a:r>
            <a:br>
              <a:rPr lang="en-US" sz="3200">
                <a:solidFill>
                  <a:schemeClr val="bg1"/>
                </a:solidFill>
              </a:rPr>
            </a:br>
            <a:r>
              <a:rPr lang="en-US" sz="3200">
                <a:solidFill>
                  <a:schemeClr val="bg1"/>
                </a:solidFill>
              </a:rPr>
              <a:t>Calendar Updates:</a:t>
            </a:r>
          </a:p>
        </p:txBody>
      </p:sp>
      <p:pic>
        <p:nvPicPr>
          <p:cNvPr id="3" name="Picture 2" descr="A poster of a movie ticket&#10;&#10;AI-generated content may be incorrect.">
            <a:extLst>
              <a:ext uri="{FF2B5EF4-FFF2-40B4-BE49-F238E27FC236}">
                <a16:creationId xmlns:a16="http://schemas.microsoft.com/office/drawing/2014/main" id="{01C4937C-7E54-0287-214D-8B52DD786A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355" t="49682" r="34776" b="39301"/>
          <a:stretch>
            <a:fillRect/>
          </a:stretch>
        </p:blipFill>
        <p:spPr>
          <a:xfrm>
            <a:off x="6269634" y="2409370"/>
            <a:ext cx="5263718" cy="1328855"/>
          </a:xfrm>
          <a:prstGeom prst="rect">
            <a:avLst/>
          </a:prstGeom>
        </p:spPr>
      </p:pic>
      <p:pic>
        <p:nvPicPr>
          <p:cNvPr id="5" name="Picture 4" descr="A poster of a movie&#10;&#10;AI-generated content may be incorrect.">
            <a:extLst>
              <a:ext uri="{FF2B5EF4-FFF2-40B4-BE49-F238E27FC236}">
                <a16:creationId xmlns:a16="http://schemas.microsoft.com/office/drawing/2014/main" id="{7900249C-3B36-D32A-7AC3-0EE20F624E5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751" r="137" b="-87"/>
          <a:stretch>
            <a:fillRect/>
          </a:stretch>
        </p:blipFill>
        <p:spPr>
          <a:xfrm>
            <a:off x="289212" y="94343"/>
            <a:ext cx="5292618" cy="667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98061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3AA8F-A294-D044-41C4-71C55C1C4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 descr="A castle on a hill with trees in the background&#10;&#10;AI-generated content may be incorrect.">
            <a:extLst>
              <a:ext uri="{FF2B5EF4-FFF2-40B4-BE49-F238E27FC236}">
                <a16:creationId xmlns:a16="http://schemas.microsoft.com/office/drawing/2014/main" id="{800BA513-1BF4-6D96-ED45-026D9DB16D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238" t="47814" r="179" b="8698"/>
          <a:stretch>
            <a:fillRect/>
          </a:stretch>
        </p:blipFill>
        <p:spPr>
          <a:xfrm>
            <a:off x="20" y="1282"/>
            <a:ext cx="12199136" cy="68634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BB4CDC-B84B-8087-0415-ACEF4223200A}"/>
              </a:ext>
            </a:extLst>
          </p:cNvPr>
          <p:cNvSpPr txBox="1"/>
          <p:nvPr/>
        </p:nvSpPr>
        <p:spPr>
          <a:xfrm>
            <a:off x="6099976" y="362261"/>
            <a:ext cx="5993205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October &amp; November</a:t>
            </a:r>
            <a:br>
              <a:rPr lang="en-US" sz="3200">
                <a:solidFill>
                  <a:schemeClr val="bg1"/>
                </a:solidFill>
              </a:rPr>
            </a:br>
            <a:r>
              <a:rPr lang="en-US" sz="3200">
                <a:solidFill>
                  <a:schemeClr val="bg1"/>
                </a:solidFill>
              </a:rPr>
              <a:t>Calendar Updates: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 descr="A poster of a movie ticket&#10;&#10;AI-generated content may be incorrect.">
            <a:extLst>
              <a:ext uri="{FF2B5EF4-FFF2-40B4-BE49-F238E27FC236}">
                <a16:creationId xmlns:a16="http://schemas.microsoft.com/office/drawing/2014/main" id="{5630F984-344F-81F9-0E71-6E9A736AFE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08" t="60346" r="33979" b="25591"/>
          <a:stretch>
            <a:fillRect/>
          </a:stretch>
        </p:blipFill>
        <p:spPr>
          <a:xfrm>
            <a:off x="6196526" y="2017484"/>
            <a:ext cx="5806777" cy="1771668"/>
          </a:xfrm>
          <a:prstGeom prst="rect">
            <a:avLst/>
          </a:prstGeom>
        </p:spPr>
      </p:pic>
      <p:pic>
        <p:nvPicPr>
          <p:cNvPr id="5" name="Picture 4" descr="A poster of a movie&#10;&#10;AI-generated content may be incorrect.">
            <a:extLst>
              <a:ext uri="{FF2B5EF4-FFF2-40B4-BE49-F238E27FC236}">
                <a16:creationId xmlns:a16="http://schemas.microsoft.com/office/drawing/2014/main" id="{57CFD1EA-1438-8700-A724-40979248B0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751" r="137" b="-87"/>
          <a:stretch>
            <a:fillRect/>
          </a:stretch>
        </p:blipFill>
        <p:spPr>
          <a:xfrm>
            <a:off x="289212" y="94343"/>
            <a:ext cx="5292618" cy="667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182941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BA814-829F-10BD-D1C5-82A9F5056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 descr="A castle on a hill with trees in the background&#10;&#10;AI-generated content may be incorrect.">
            <a:extLst>
              <a:ext uri="{FF2B5EF4-FFF2-40B4-BE49-F238E27FC236}">
                <a16:creationId xmlns:a16="http://schemas.microsoft.com/office/drawing/2014/main" id="{DD652854-C702-2078-2D5E-C0DF3E5DF1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238" t="47814" r="179" b="8698"/>
          <a:stretch>
            <a:fillRect/>
          </a:stretch>
        </p:blipFill>
        <p:spPr>
          <a:xfrm>
            <a:off x="20" y="1282"/>
            <a:ext cx="12199136" cy="68634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7C62D9-27B4-4EC8-8489-0A29AEB23B75}"/>
              </a:ext>
            </a:extLst>
          </p:cNvPr>
          <p:cNvSpPr txBox="1"/>
          <p:nvPr/>
        </p:nvSpPr>
        <p:spPr>
          <a:xfrm>
            <a:off x="6107233" y="2655518"/>
            <a:ext cx="599320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December Calendar Updates: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 descr="A poster of a movie ticket&#10;&#10;AI-generated content may be incorrect.">
            <a:extLst>
              <a:ext uri="{FF2B5EF4-FFF2-40B4-BE49-F238E27FC236}">
                <a16:creationId xmlns:a16="http://schemas.microsoft.com/office/drawing/2014/main" id="{68A0C322-CC31-BD3D-6BBA-F13188DEDA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08" t="73948" r="33979" b="15216"/>
          <a:stretch>
            <a:fillRect/>
          </a:stretch>
        </p:blipFill>
        <p:spPr>
          <a:xfrm>
            <a:off x="6196526" y="3730170"/>
            <a:ext cx="5806777" cy="1365056"/>
          </a:xfrm>
          <a:prstGeom prst="rect">
            <a:avLst/>
          </a:prstGeom>
        </p:spPr>
      </p:pic>
      <p:pic>
        <p:nvPicPr>
          <p:cNvPr id="5" name="Picture 4" descr="A poster of a movie&#10;&#10;AI-generated content may be incorrect.">
            <a:extLst>
              <a:ext uri="{FF2B5EF4-FFF2-40B4-BE49-F238E27FC236}">
                <a16:creationId xmlns:a16="http://schemas.microsoft.com/office/drawing/2014/main" id="{0144AB96-9BE7-70B1-5BF1-DA2AB7E464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751" r="137" b="-87"/>
          <a:stretch>
            <a:fillRect/>
          </a:stretch>
        </p:blipFill>
        <p:spPr>
          <a:xfrm>
            <a:off x="289212" y="94343"/>
            <a:ext cx="5292618" cy="667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48255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BA222-AF20-6596-3B98-A64102759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 descr="A castle on a hill with trees in the background&#10;&#10;AI-generated content may be incorrect.">
            <a:extLst>
              <a:ext uri="{FF2B5EF4-FFF2-40B4-BE49-F238E27FC236}">
                <a16:creationId xmlns:a16="http://schemas.microsoft.com/office/drawing/2014/main" id="{5F47607D-742F-C15F-4B0D-D1A5A25608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238" t="47814" r="179" b="8698"/>
          <a:stretch>
            <a:fillRect/>
          </a:stretch>
        </p:blipFill>
        <p:spPr>
          <a:xfrm>
            <a:off x="20" y="1282"/>
            <a:ext cx="12199136" cy="68634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1C7D0B-07C5-893D-0BCF-2E9E2B897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3448" y="261257"/>
            <a:ext cx="5669903" cy="634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869365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6AAB2-E741-88FB-FAB9-84BDBD8B5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 descr="A castle on a hill with trees in the background&#10;&#10;AI-generated content may be incorrect.">
            <a:extLst>
              <a:ext uri="{FF2B5EF4-FFF2-40B4-BE49-F238E27FC236}">
                <a16:creationId xmlns:a16="http://schemas.microsoft.com/office/drawing/2014/main" id="{6E09066E-EF5D-9189-713F-267E244321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238" t="47814" r="179" b="8698"/>
          <a:stretch>
            <a:fillRect/>
          </a:stretch>
        </p:blipFill>
        <p:spPr>
          <a:xfrm>
            <a:off x="20" y="1282"/>
            <a:ext cx="12199136" cy="68634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E30883-C026-0772-7BC8-6A6E55499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155" y="7257"/>
            <a:ext cx="529986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C3C0DF-A25C-80B2-3818-7D057E355957}"/>
              </a:ext>
            </a:extLst>
          </p:cNvPr>
          <p:cNvSpPr txBox="1"/>
          <p:nvPr/>
        </p:nvSpPr>
        <p:spPr>
          <a:xfrm>
            <a:off x="5744375" y="159061"/>
            <a:ext cx="642137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187 Scouts earned the Top Seller Party in 2025!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D4D1D0-3ECF-83AD-5F8E-D4220731A773}"/>
              </a:ext>
            </a:extLst>
          </p:cNvPr>
          <p:cNvSpPr txBox="1"/>
          <p:nvPr/>
        </p:nvSpPr>
        <p:spPr>
          <a:xfrm>
            <a:off x="6332203" y="783173"/>
            <a:ext cx="4853835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Exciting Top 25</a:t>
            </a:r>
            <a:br>
              <a:rPr lang="en-US" sz="3200">
                <a:solidFill>
                  <a:schemeClr val="bg1"/>
                </a:solidFill>
              </a:rPr>
            </a:br>
            <a:r>
              <a:rPr lang="en-US" sz="3200">
                <a:solidFill>
                  <a:schemeClr val="bg1"/>
                </a:solidFill>
              </a:rPr>
              <a:t>Scout Incentives!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355A38-6BFC-1272-B9FB-E22DB80D49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732" t="52381" r="3696"/>
          <a:stretch>
            <a:fillRect/>
          </a:stretch>
        </p:blipFill>
        <p:spPr>
          <a:xfrm>
            <a:off x="5746583" y="1843314"/>
            <a:ext cx="6236895" cy="472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7321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B0298-0CB2-BB00-5D06-160B803EB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 descr="A castle on a hill with trees in the background&#10;&#10;AI-generated content may be incorrect.">
            <a:extLst>
              <a:ext uri="{FF2B5EF4-FFF2-40B4-BE49-F238E27FC236}">
                <a16:creationId xmlns:a16="http://schemas.microsoft.com/office/drawing/2014/main" id="{D90DC52A-247B-AC54-A9A4-610EA835FB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238" t="47814" r="179" b="8698"/>
          <a:stretch>
            <a:fillRect/>
          </a:stretch>
        </p:blipFill>
        <p:spPr>
          <a:xfrm>
            <a:off x="-7237" y="1282"/>
            <a:ext cx="12199136" cy="68634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B034E0-155E-5F52-82CB-D8FC66DE4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922" y="0"/>
            <a:ext cx="516495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68FF55-401B-21DB-78CA-CDC4E25CB7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3724" y="152400"/>
            <a:ext cx="3645354" cy="655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01E3BE-6B52-9E60-A7FA-E392DA53C4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2260" y="2652260"/>
            <a:ext cx="2961368" cy="244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182094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BDBDB-A75D-EFA3-CDEA-0CF8F0157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 descr="A castle on a hill with trees in the background&#10;&#10;AI-generated content may be incorrect.">
            <a:extLst>
              <a:ext uri="{FF2B5EF4-FFF2-40B4-BE49-F238E27FC236}">
                <a16:creationId xmlns:a16="http://schemas.microsoft.com/office/drawing/2014/main" id="{68BBECE4-48E9-64B3-4C82-A17A2650B7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238" t="47814" r="179" b="8698"/>
          <a:stretch>
            <a:fillRect/>
          </a:stretch>
        </p:blipFill>
        <p:spPr>
          <a:xfrm>
            <a:off x="20" y="1282"/>
            <a:ext cx="12199136" cy="68634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BA90F9-0D00-080D-27E7-FDD517112D9E}"/>
              </a:ext>
            </a:extLst>
          </p:cNvPr>
          <p:cNvSpPr txBox="1"/>
          <p:nvPr/>
        </p:nvSpPr>
        <p:spPr>
          <a:xfrm>
            <a:off x="519234" y="449346"/>
            <a:ext cx="1078291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Order the popcorn you need in your 1st popcorn order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2D06DA-92DA-421F-42CA-CF07874AB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743" y="1148937"/>
            <a:ext cx="9804400" cy="534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898820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81DAB-19C0-C9E3-E08A-72D9B7F78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 descr="A castle on a hill with trees in the background&#10;&#10;AI-generated content may be incorrect.">
            <a:extLst>
              <a:ext uri="{FF2B5EF4-FFF2-40B4-BE49-F238E27FC236}">
                <a16:creationId xmlns:a16="http://schemas.microsoft.com/office/drawing/2014/main" id="{4502400F-4BF4-AD6C-E96D-CD215500CE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238" t="47814" r="179" b="8698"/>
          <a:stretch>
            <a:fillRect/>
          </a:stretch>
        </p:blipFill>
        <p:spPr>
          <a:xfrm>
            <a:off x="20" y="1282"/>
            <a:ext cx="12199136" cy="68634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8C758E-936D-7353-62CE-F4809B3898BE}"/>
              </a:ext>
            </a:extLst>
          </p:cNvPr>
          <p:cNvSpPr txBox="1"/>
          <p:nvPr/>
        </p:nvSpPr>
        <p:spPr>
          <a:xfrm>
            <a:off x="308775" y="492889"/>
            <a:ext cx="3395150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Popcorn Take Order Forms will be available online.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D9B596-4F95-BC91-6C3E-BBB5CB309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008" y="210910"/>
            <a:ext cx="8355240" cy="61241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C55EFA-32C3-D420-035A-9295AA328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396" y="3170918"/>
            <a:ext cx="6762751" cy="2678793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842444614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FB61C-AFFF-21B8-9689-FB74F1CC4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 descr="A castle on a hill with trees in the background&#10;&#10;AI-generated content may be incorrect.">
            <a:extLst>
              <a:ext uri="{FF2B5EF4-FFF2-40B4-BE49-F238E27FC236}">
                <a16:creationId xmlns:a16="http://schemas.microsoft.com/office/drawing/2014/main" id="{76F19BDE-F1AF-B1E3-9E33-CC05D93B78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238" t="47814" r="179" b="8698"/>
          <a:stretch>
            <a:fillRect/>
          </a:stretch>
        </p:blipFill>
        <p:spPr>
          <a:xfrm>
            <a:off x="20" y="1282"/>
            <a:ext cx="12199136" cy="68634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94DB790-E2F3-A7CA-2B89-D4E6A67B4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661" y="274637"/>
            <a:ext cx="10610850" cy="4886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076246-C9AF-B32E-BE8E-EE88B2BD42EF}"/>
              </a:ext>
            </a:extLst>
          </p:cNvPr>
          <p:cNvSpPr txBox="1"/>
          <p:nvPr/>
        </p:nvSpPr>
        <p:spPr>
          <a:xfrm>
            <a:off x="504718" y="5594660"/>
            <a:ext cx="485383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Share your successes!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BE16A9-5F7D-1A33-9566-DCBEE3631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5058" y="1915886"/>
            <a:ext cx="2924629" cy="17634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543461-390F-C3E0-BDFA-8BD257BE6D2D}"/>
              </a:ext>
            </a:extLst>
          </p:cNvPr>
          <p:cNvSpPr txBox="1"/>
          <p:nvPr/>
        </p:nvSpPr>
        <p:spPr>
          <a:xfrm>
            <a:off x="333828" y="1288143"/>
            <a:ext cx="6096000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Aptos"/>
              </a:rPr>
              <a:t>Join Today!</a:t>
            </a:r>
            <a:endParaRPr lang="en-US">
              <a:solidFill>
                <a:schemeClr val="bg1"/>
              </a:solidFill>
            </a:endParaRPr>
          </a:p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598156-C171-9C3E-80D0-3A929E0E75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5114" y="2409371"/>
            <a:ext cx="769258" cy="77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5023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8DDCBA-E201-73A8-BC93-410850CAF7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9112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F7AA7-3A7F-498B-D7F6-DE8AE91CC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 descr="A castle on a hill with trees in the background&#10;&#10;AI-generated content may be incorrect.">
            <a:extLst>
              <a:ext uri="{FF2B5EF4-FFF2-40B4-BE49-F238E27FC236}">
                <a16:creationId xmlns:a16="http://schemas.microsoft.com/office/drawing/2014/main" id="{B29A4051-BD6E-5620-A427-7DB32C3527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238" t="47814" r="179" b="8698"/>
          <a:stretch>
            <a:fillRect/>
          </a:stretch>
        </p:blipFill>
        <p:spPr>
          <a:xfrm>
            <a:off x="20" y="1282"/>
            <a:ext cx="12199136" cy="68634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5CA8E3-35A9-594C-A105-361650E3E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57" y="263566"/>
            <a:ext cx="11074400" cy="603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34805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5D6F90-DC91-8B36-6960-F426173FE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9D8F88E-6D47-1B1C-3BAD-88EDDC3EC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Content Placeholder 3" descr="A castle on a hill with trees in the background&#10;&#10;AI-generated content may be incorrect.">
            <a:extLst>
              <a:ext uri="{FF2B5EF4-FFF2-40B4-BE49-F238E27FC236}">
                <a16:creationId xmlns:a16="http://schemas.microsoft.com/office/drawing/2014/main" id="{48016E76-B9C6-58A7-EE41-0ACF8CD094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-238" t="47814" r="179" b="8698"/>
          <a:stretch>
            <a:fillRect/>
          </a:stretch>
        </p:blipFill>
        <p:spPr>
          <a:xfrm>
            <a:off x="-14494" y="1282"/>
            <a:ext cx="12199136" cy="6863409"/>
          </a:xfrm>
          <a:prstGeom prst="rect">
            <a:avLst/>
          </a:prstGeom>
        </p:spPr>
      </p:pic>
      <p:pic>
        <p:nvPicPr>
          <p:cNvPr id="5" name="Online Media 4" title="What's New at Trail's End for 2026">
            <a:hlinkClick r:id="" action="ppaction://noaction"/>
            <a:extLst>
              <a:ext uri="{FF2B5EF4-FFF2-40B4-BE49-F238E27FC236}">
                <a16:creationId xmlns:a16="http://schemas.microsoft.com/office/drawing/2014/main" id="{F5CFA433-CF18-16AB-1067-55BE355EF64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843769" y="388256"/>
            <a:ext cx="10225994" cy="57549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EE0B56-3F8C-20F6-ADF8-DD175B46AB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886" y="2654753"/>
            <a:ext cx="1596572" cy="9243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6A8C76-D237-2E6F-33E2-B4979D04781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92"/>
          <a:stretch>
            <a:fillRect/>
          </a:stretch>
        </p:blipFill>
        <p:spPr>
          <a:xfrm>
            <a:off x="7483" y="4741409"/>
            <a:ext cx="1850092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18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CF61BE-0F68-F0F0-0F51-97745DF332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893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67D0E6-3BB2-A8DE-9513-5DB658D3F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AB7525-D15E-2240-61BF-8D5D0A5AC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Content Placeholder 3" descr="A castle on a hill with trees in the background&#10;&#10;AI-generated content may be incorrect.">
            <a:extLst>
              <a:ext uri="{FF2B5EF4-FFF2-40B4-BE49-F238E27FC236}">
                <a16:creationId xmlns:a16="http://schemas.microsoft.com/office/drawing/2014/main" id="{6DC08202-D818-6671-F0E5-E08C2AE578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-238" t="47814" r="179" b="8698"/>
          <a:stretch>
            <a:fillRect/>
          </a:stretch>
        </p:blipFill>
        <p:spPr>
          <a:xfrm>
            <a:off x="-14494" y="1282"/>
            <a:ext cx="12199136" cy="68634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04F3A3-34AD-69D8-FDD5-C917DB20AD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080" b="-532"/>
          <a:stretch>
            <a:fillRect/>
          </a:stretch>
        </p:blipFill>
        <p:spPr>
          <a:xfrm>
            <a:off x="134095" y="3152504"/>
            <a:ext cx="1640416" cy="973915"/>
          </a:xfrm>
          <a:prstGeom prst="rect">
            <a:avLst/>
          </a:prstGeom>
        </p:spPr>
      </p:pic>
      <p:pic>
        <p:nvPicPr>
          <p:cNvPr id="4" name="Online Media 3" title="Trail's End Adventure Plan">
            <a:hlinkClick r:id="" action="ppaction://noaction"/>
            <a:extLst>
              <a:ext uri="{FF2B5EF4-FFF2-40B4-BE49-F238E27FC236}">
                <a16:creationId xmlns:a16="http://schemas.microsoft.com/office/drawing/2014/main" id="{CD725508-7AA5-FCF3-C611-86FC7C1E985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916339" y="627742"/>
            <a:ext cx="10146166" cy="57331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B085E0-46A0-2F57-6E8A-F794486211B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92"/>
          <a:stretch>
            <a:fillRect/>
          </a:stretch>
        </p:blipFill>
        <p:spPr>
          <a:xfrm>
            <a:off x="226" y="4741409"/>
            <a:ext cx="1850092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8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2F9A6E-BDB8-584D-C510-7C74217EB3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201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C95359-B093-FEC5-4188-49BFE1904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9BE2A23-38BC-78ED-FDAC-054E4927AF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Content Placeholder 3" descr="A castle on a hill with trees in the background&#10;&#10;AI-generated content may be incorrect.">
            <a:extLst>
              <a:ext uri="{FF2B5EF4-FFF2-40B4-BE49-F238E27FC236}">
                <a16:creationId xmlns:a16="http://schemas.microsoft.com/office/drawing/2014/main" id="{DA447D60-42E9-3E86-F997-59A4399A97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-238" t="47814" r="179" b="8698"/>
          <a:stretch>
            <a:fillRect/>
          </a:stretch>
        </p:blipFill>
        <p:spPr>
          <a:xfrm>
            <a:off x="-14494" y="1282"/>
            <a:ext cx="12199136" cy="68634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78E0CF-FB5F-B31E-EF1C-FF2294F843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91" y="2653686"/>
            <a:ext cx="2022134" cy="948287"/>
          </a:xfrm>
          <a:prstGeom prst="rect">
            <a:avLst/>
          </a:prstGeom>
        </p:spPr>
      </p:pic>
      <p:pic>
        <p:nvPicPr>
          <p:cNvPr id="4" name="Online Media 3" title="4 Easy Tips for Successful Storefronts!">
            <a:hlinkClick r:id="" action="ppaction://noaction"/>
            <a:extLst>
              <a:ext uri="{FF2B5EF4-FFF2-40B4-BE49-F238E27FC236}">
                <a16:creationId xmlns:a16="http://schemas.microsoft.com/office/drawing/2014/main" id="{1BE68FAC-B13C-4639-3899-D54B84FC244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213881" y="649514"/>
            <a:ext cx="9841366" cy="55662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C00A4-1F09-B735-CAC0-355ADD99587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92"/>
          <a:stretch>
            <a:fillRect/>
          </a:stretch>
        </p:blipFill>
        <p:spPr>
          <a:xfrm>
            <a:off x="196169" y="4603523"/>
            <a:ext cx="1850092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85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A9595E-8FD6-1DA6-EB11-CBD56D5383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5421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_x0020_Release_x0020_Authorization_x0020_Form xmlns="39bf3e8b-2bf0-44a7-a877-1eb1c3fe1789">
      <Url xsi:nil="true"/>
      <Description xsi:nil="true"/>
    </Media_x0020_Release_x0020_Authorization_x0020_Form>
    <TaxCatchAll xmlns="7055fcd0-9324-46f4-9ae3-948733a077eb" xsi:nil="true"/>
    <lcf76f155ced4ddcb4097134ff3c332f xmlns="39bf3e8b-2bf0-44a7-a877-1eb1c3fe178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50E7C51B583D428CED8019836FD4F3" ma:contentTypeVersion="16" ma:contentTypeDescription="Create a new document." ma:contentTypeScope="" ma:versionID="e7fdab5f734a85a854c058ec5017f0c0">
  <xsd:schema xmlns:xsd="http://www.w3.org/2001/XMLSchema" xmlns:xs="http://www.w3.org/2001/XMLSchema" xmlns:p="http://schemas.microsoft.com/office/2006/metadata/properties" xmlns:ns2="39bf3e8b-2bf0-44a7-a877-1eb1c3fe1789" xmlns:ns3="7055fcd0-9324-46f4-9ae3-948733a077eb" targetNamespace="http://schemas.microsoft.com/office/2006/metadata/properties" ma:root="true" ma:fieldsID="0b34cb9f87591bb55beca9c9f3b147dc" ns2:_="" ns3:_="">
    <xsd:import namespace="39bf3e8b-2bf0-44a7-a877-1eb1c3fe1789"/>
    <xsd:import namespace="7055fcd0-9324-46f4-9ae3-948733a077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_x0020_Release_x0020_Authorization_x0020_Form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bf3e8b-2bf0-44a7-a877-1eb1c3fe17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71d2d5ed-6f4d-4944-9ae4-8862ac2c79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hidden="true" ma:indexed="true" ma:internalName="MediaServiceLocation" ma:readOnly="true">
      <xsd:simpleType>
        <xsd:restriction base="dms:Text"/>
      </xsd:simpleType>
    </xsd:element>
    <xsd:element name="Media_x0020_Release_x0020_Authorization_x0020_Form" ma:index="21" nillable="true" ma:displayName="Media Release Authorization Form" ma:hidden="true" ma:internalName="Media_x0020_Release_x0020_Authorization_x0020_Form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55fcd0-9324-46f4-9ae3-948733a077eb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6cb78780-7785-4166-89d7-93925ed3294f}" ma:internalName="TaxCatchAll" ma:readOnly="false" ma:showField="CatchAllData" ma:web="7055fcd0-9324-46f4-9ae3-948733a077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E7DF3B-6BD3-4550-96D1-6DBA953AB35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84BABA9-F28C-4E47-A0BB-990E0DAD4957}">
  <ds:schemaRefs>
    <ds:schemaRef ds:uri="http://schemas.microsoft.com/office/2006/documentManagement/types"/>
    <ds:schemaRef ds:uri="39bf3e8b-2bf0-44a7-a877-1eb1c3fe1789"/>
    <ds:schemaRef ds:uri="http://purl.org/dc/dcmitype/"/>
    <ds:schemaRef ds:uri="http://purl.org/dc/terms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www.w3.org/XML/1998/namespace"/>
    <ds:schemaRef ds:uri="7055fcd0-9324-46f4-9ae3-948733a077eb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B7DFDC7A-797A-4BCB-9297-41F57271DA8E}">
  <ds:schemaRefs>
    <ds:schemaRef ds:uri="39bf3e8b-2bf0-44a7-a877-1eb1c3fe1789"/>
    <ds:schemaRef ds:uri="7055fcd0-9324-46f4-9ae3-948733a077e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</Words>
  <Application>Microsoft Office PowerPoint</Application>
  <PresentationFormat>Widescreen</PresentationFormat>
  <Paragraphs>10</Paragraphs>
  <Slides>30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Jordan Whitt</dc:creator>
  <cp:lastModifiedBy>Kimberly Orosco</cp:lastModifiedBy>
  <cp:revision>11</cp:revision>
  <dcterms:created xsi:type="dcterms:W3CDTF">2026-05-19T16:31:15Z</dcterms:created>
  <dcterms:modified xsi:type="dcterms:W3CDTF">2026-07-15T19:39:47Z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0x010100A550E7C51B583D428CED8019836FD4F3</vt:lpwstr>
  </property>
</Properties>
</file>